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E1FC44-C478-4DE9-9A30-C8E4E574E4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B28D2A-F1A6-4071-842A-915B9F7922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Short-axis, end-diastolic CMR cine image demonstrating quantitative approach to left ventricular volume measurement. Endocardial contour (green) is traced in a series of images encompassing the entire ventricle during cardiac cycle. A left breast implant is seen anterior to the chest wall in a patient with a history of left mastectomy and reconstruction.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F2BDDC-7644-42C2-99DF-C694C545A7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u1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15, Issue 10, October 2014, Pages 1063–1093,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https://doi.org/10.1093/ehjci/jeu192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10 </a:t>
            </a:r>
            <a:r>
              <a:rPr lang="en-US" altLang="en-US" b="0"/>
              <a:t>Short-axis, end-diastolic CMR cine image demonstrating quantitative approach to left ventricular volume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10 Short-axis, end-diastolic CMR cine image demonstrating quantitative approach to left ventricular volume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2024-04-26T10:53:06Z</dcterms:modified>
</cp:coreProperties>
</file>