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63585A-58E8-4053-8A38-87A4007F39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564CBD-96D8-4450-B199-D36D9A19A4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2CDDE8-2640-451C-867A-2AA2DF619E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2024-04-26T20:18:31Z</dcterms:modified>
</cp:coreProperties>
</file>