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16CB7B-3924-413E-883C-C5BE9AFD0C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1B7260-8C0F-4603-852A-D1C4C7EA0B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Comparison between average profile of critical residues ( a ) and the average profile of six physio-chemical classes ( b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31DCB-BF72-465B-9A48-D0E0E4C529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architecture of KemaDom for domain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31DCB-BF72-465B-9A48-D0E0E4C529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interface of KemaDom. The Email address and the customized job name are required. The target sequence should be input with format which BioPerl (Bio::SeqIO) can recognize.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31DCB-BF72-465B-9A48-D0E0E4C5292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3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3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3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W158–W163, </a:t>
            </a:r>
            <a:r>
              <a:rPr lang="en-US" altLang="en-US" sz="1000">
                <a:solidFill>
                  <a:srgbClr val="333333"/>
                </a:solidFill>
                <a:hlinkClick r:id="rId3"/>
              </a:rPr>
              <a:t>https://doi.org/10.1093/nar/gkl331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between average profile of critical residues ( a ) and the average profile of six physio-chemical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99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W158–W163, </a:t>
            </a:r>
            <a:r>
              <a:rPr lang="en-US" altLang="en-US" sz="1000">
                <a:solidFill>
                  <a:srgbClr val="333333"/>
                </a:solidFill>
                <a:hlinkClick r:id="rId3"/>
              </a:rPr>
              <a:t>https://doi.org/10.1093/nar/gkl331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architecture of KemaDom for domain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W158–W163, </a:t>
            </a:r>
            <a:r>
              <a:rPr lang="en-US" altLang="en-US" sz="1000">
                <a:solidFill>
                  <a:srgbClr val="333333"/>
                </a:solidFill>
                <a:hlinkClick r:id="rId3"/>
              </a:rPr>
              <a:t>https://doi.org/10.1093/nar/gkl331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interface of KemaDom. The Email address and the customized job name are required. The target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908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Comparison between average profile of critical residues ( a ) and the average profile of six physio-chemical ...</vt:lpstr>
      <vt:lpstr>Figure 2 The architecture of KemaDom for domain prediction.
</vt:lpstr>
      <vt:lpstr>Figure 3 The interface of KemaDom. The Email address and the customized job name are required. The target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2024-04-26T23:44:49Z</dcterms:modified>
</cp:coreProperties>
</file>