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7943F7-9DD9-42A2-8497-EA08A5855B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2D31A4-78E6-4FC0-8315-7AF314A73E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Cortical thickness and neuron density. Graphical representation of the mean (+SEM) thickness of neocortex (in mm) 0.5–1.0 mm anterior to bregma (A) and neuron density (in mm3) in layer V from that same region (B). There were no significant differences in cortical thickness or neuron density between the LTD and control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0EE71E-6619-4804-BDC1-7F6CCCD4A1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2, February 2007, Pages 434–442,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Cortical thickness and neuron density. Graphical representation of the mean (+SEM) thickness of neocortex (in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Cortical thickness and neuron density. Graphical representation of the mean (+SEM) thickness of neocortex (in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2024-04-26T18:32:08Z</dcterms:modified>
</cp:coreProperties>
</file>