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1C1808-539C-48DA-92CD-0EA9A485B6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E232CB-242A-4717-83CF-0C66822050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D1800B-1AA9-4E36-963C-8B10D7AF29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2024-04-27T03:21:02Z</dcterms:modified>
</cp:coreProperties>
</file>