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D6A219-3F55-4FAD-846D-3321112EE8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A8440F-6AC9-473B-82D8-263166E470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Postcoital concentration of prostate-specific antigen (PSA) (mean log) by condom type and condom use order, Birmingham, Alabama, 2000–2001. Triangles, male condoms; squares, female condoms.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Copyright © 2007 by the Johns Hopkins Bloomberg School of Public Health All rights reserved; printed in U.S.A.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82B540-DE73-4086-97A9-DCEF92B7DE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m0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166, Issue 1, 1 July 2007, Pages 88–96,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https://doi.org/10.1093/aje/kwm046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Postcoital concentration of prostate-specific antigen (PSA) (mean log) by condom type and condom use order,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Postcoital concentration of prostate-specific antigen (PSA) (mean log) by condom type and condom use order,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2024-09-18T22:08:20Z</dcterms:modified>
</cp:coreProperties>
</file>