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9113EB-6B4F-4478-A3C5-37AAFC9BD5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6751C-04D6-42F6-8213-22DF1D305A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Postcoital concentration of prostate-specific antigen (PSA) (mean log) by condom type and condom use order, Birmingham, Alabama, 2000–2001. Triangles, male condoms; squares, female condoms.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Copyright © 2007 by the Johns Hopkins Bloomberg School of Public Health All rights reserved; printed in U.S.A.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F8DE7D-50AF-445F-B255-317814CC1E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m0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166, Issue 1, 1 July 2007, Pages 88–96,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https://doi.org/10.1093/aje/kwm046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Postcoital concentration of prostate-specific antigen (PSA) (mean log) by condom type and condom use order,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Postcoital concentration of prostate-specific antigen (PSA) (mean log) by condom type and condom use order,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2024-05-08T02:38:25Z</dcterms:modified>
</cp:coreProperties>
</file>