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EDD1A98-D81A-4680-95E3-DEE31EEE12E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210A5CA-AA7F-4259-8BF0-DE12223B3CF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Postcoital concentration of prostate-specific antigen (PSA) (mean log) by condom type and condom use order, Birmingham, Alabama, 2000–2001. Triangles, male condoms; squares, female condoms.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American Journal of Epidemiology Copyright © 2007 by the Johns Hopkins Bloomberg School of Public Health All rights reserved; printed in U.S.A.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CBAF001-56D9-4253-8E1C-601BBBBE13A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aje/kwm04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Am J Epidemiol</a:t>
            </a:r>
            <a:r>
              <a:rPr lang="en-US" altLang="en-US" sz="1000">
                <a:solidFill>
                  <a:srgbClr val="333333"/>
                </a:solidFill>
              </a:rPr>
              <a:t>, Volume 166, Issue 1, 1 July 2007, Pages 88–96,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https://doi.org/10.1093/aje/kwm046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2. </a:t>
            </a:r>
            <a:r>
              <a:rPr lang="en-US" altLang="en-US" b="0"/>
              <a:t>Postcoital concentration of prostate-specific antigen (PSA) (mean log) by condom type and condom use order,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2. Postcoital concentration of prostate-specific antigen (PSA) (mean log) by condom type and condom use order,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2024-09-20T06:22:08Z</dcterms:modified>
</cp:coreProperties>
</file>