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3ADBB-4FE2-482D-B81E-0BB90C8E98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2F114-6999-41A1-BCEE-5585AE84FB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Location of significant BP reductions in the voxel‐by‐voxel analysis during sequential paced movement as compared with rest that are greater in healthy controls than in Parkinson’s disease patients. Images are transverse and coronal projections of statistical parametric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B4533-0FF0-4D20-A0C5-1A2D7ED3A0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2, February 2003, Pages 312–325, </a:t>
            </a:r>
            <a:r>
              <a:rPr lang="en-US" altLang="en-US" sz="1000">
                <a:solidFill>
                  <a:srgbClr val="333333"/>
                </a:solidFill>
                <a:hlinkClick r:id="rId3"/>
              </a:rPr>
              <a:t>https://doi.org/10.1093/brain/awg035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Location of significant BP reductions in the voxel‐by‐voxel analysis during sequential paced movement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Location of significant BP reductions in the voxel‐by‐voxel analysis during sequential paced movement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2024-04-26T01:17:56Z</dcterms:modified>
</cp:coreProperties>
</file>