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F0D508-B902-46D6-9EE9-BD1465A444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9D469D-BF14-40FE-86E6-D5E6F16A3D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Trends in first-day (day 0) and early neonatal (days 0–6) deaths, Indonesia Demographic and Health Surveys, 1986–2002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2009;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A6D67-212A-420A-8449-3E47E91C02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Trends in the distribution of live births by delivery context, Indonesia Demographic and Health Surveys, 1986–2002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2009;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A6D67-212A-420A-8449-3E47E91C021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p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apol/czp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24, Issue 4, July 2009, Pages 270–278,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https://doi.org/10.1093/heapol/czp012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Trends in first-day (day 0) and early neonatal (days 0–6) deaths, Indonesia Demographic and Health Surveys,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9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24, Issue 4, July 2009, Pages 270–278,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https://doi.org/10.1093/heapol/czp012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Trends in the distribution of live births by delivery context, Indonesia Demographic and Health Surveys,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56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Trends in first-day (day 0) and early neonatal (days 0–6) deaths, Indonesia Demographic and Health Surveys, ...</vt:lpstr>
      <vt:lpstr>Figure 2 Trends in the distribution of live births by delivery context, Indonesia Demographic and Health Surveys,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2024-04-27T04:39:05Z</dcterms:modified>
</cp:coreProperties>
</file>