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FAFEA-DB13-4DE9-8A86-9955CC13A7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C1FBCD-B276-4797-97DE-3A5F47F151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Observed and expected hospital mortality rates from 1999 to 2006. Expected values based on the mean probability of death for each study year by logistic regression including the hospital GRACE risk model variables: age, systolic blood pressure, pulse, Killip class, cardiac arrest, positive initial cardiac biomarkers, initial creatinine (ST deviation excluded due to the population studied). Observed death rates are based on the number of patients with complete data for all risk model variables. *P &lt; 0.01 for trend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887AF-0DF1-4B35-A342-41F1F0AC50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n0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5, March 2008, Pages 609–617, </a:t>
            </a:r>
            <a:r>
              <a:rPr lang="en-US" altLang="en-US" sz="1000">
                <a:solidFill>
                  <a:srgbClr val="333333"/>
                </a:solidFill>
                <a:hlinkClick r:id="rId3"/>
              </a:rPr>
              <a:t>https://doi.org/10.1093/eurheartj/ehn069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Observed and expected hospital mortality rates from 1999 to 2006. Expected values based on the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Observed and expected hospital mortality rates from 1999 to 2006. Expected values based on the mean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2024-04-27T02:55:51Z</dcterms:modified>
</cp:coreProperties>
</file>