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29CBC5-9D08-46FE-9685-8E60EE5F48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9A7497-3167-4CFD-8C08-B2A2348D2E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predicted structure for a stabilizing mutation. The substitution T85V (ΔTmapp = +7°C) removes a hydroxyl group in an apolar environment, and replaces it with a more hydrophobic methyl group. The polar side-chain atoms of Thr97 and Arg99 are &gt;5 Å from the hydroxyl oxygen of Thr85, which excludes hydrogen bonding of Thr85 with those residues, indicating that Thr85 has an unsatisfied H-bond donor or acceptor.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0E53B-E0E1-4D22-AD30-2212174F73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rotein/gzt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Protein Eng Des Sel</a:t>
            </a:r>
            <a:r>
              <a:rPr lang="en-US" altLang="en-US" sz="1000">
                <a:solidFill>
                  <a:srgbClr val="333333"/>
                </a:solidFill>
              </a:rPr>
              <a:t>, Volume 27, Issue 2, February 2014, Pages 49–58,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https://doi.org/10.1093/protein/gzt061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Example of the predicted structure for a stabilizing mutation. The substitution T85V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Example of the predicted structure for a stabilizing mutation. The substitution T85V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2024-04-26T12:17:29Z</dcterms:modified>
</cp:coreProperties>
</file>