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4886AFB-F258-49C2-BA68-39C472EE7C0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A334F2B-B1AF-492F-ADC2-28391AA4E813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018B3EA-85FD-4B19-89EF-04801441C5D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2024-04-26T20:11:56Z</dcterms:modified>
</cp:coreProperties>
</file>