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AC23C-8865-4214-9764-6E76C7AFB5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FB5B95-1530-4387-8400-D310E8D110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914871-526A-4B18-85F3-A06BA61037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2024-04-26T14:18:48Z</dcterms:modified>
</cp:coreProperties>
</file>