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755E8-38B9-4E07-A093-DF1FA11E89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EECCA-3075-4349-87EA-A62137BC04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Phasic brain activation preceding nausea rating increase. Increasing response was found in amygdala, ventral putamen, and dorsal pons/LC, suggesting an important role for stress processing and fear conditioning in subjects’ decision to rate higher nausea intensity. n.b. amyg = amygdala, put = putamen.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6A0DF-6BCF-4B2A-AA6A-2A80305F9B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4, April 2013, Pages 806–813,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Phasic brain activation preceding nausea rating increase. Increasing response was found in amygdala, ventral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Phasic brain activation preceding nausea rating increase. Increasing response was found in amygdala, ventral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2024-04-26T20:27:05Z</dcterms:modified>
</cp:coreProperties>
</file>