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C9F8EB-63B3-40BA-A500-48077CDC27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CF891-13EB-4C14-B428-BACDBAA9AB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D2E71-F9C1-4FE2-AA16-430D11B954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2024-04-26T12:22:34Z</dcterms:modified>
</cp:coreProperties>
</file>