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FDC79A-333C-420E-BF12-B305877932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64D8A9-DE02-49EA-A0A5-B2424C1878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Age-specific percentage of persons returning within 1, 2 and 3 years after the baseline visit (1 January 2000) in women (left panel) and men (right panel). A horizontal reference line at 90% serves as a visual aid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D3C14D-AE2A-4874-9243-CD14E2597F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s1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6, December 2012, Pages 1614–1624,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https://doi.org/10.1093/ije/dys195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Age-specific percentage of persons returning within 1, 2 and 3 years after the baseline visit (1 January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Age-specific percentage of persons returning within 1, 2 and 3 years after the baseline visit (1 January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2024-04-27T01:43:40Z</dcterms:modified>
</cp:coreProperties>
</file>