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2EF51-0D3C-43F9-B5ED-2DFDBF0544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8BE787-3C04-4D33-ADA2-357C79EA44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survival curves for adjusted cumulative mortality in the thrombectomy and non-thrombectomy groups according to the total ischaemic time. PPCI, primary percutaneous coronary intervention.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7B1319-2FD4-4BBB-97E2-A5B580A35E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3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24, December 2012, Pages 3054–3061,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https://doi.org/10.1093/eurheartj/ehs309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Kaplan–Meier survival curves for adjusted cumulative mortality in the thrombectomy and non-thrombectomy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Kaplan–Meier survival curves for adjusted cumulative mortality in the thrombectomy and non-thrombectomy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2024-04-26T06:32:42Z</dcterms:modified>
</cp:coreProperties>
</file>