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569161-D159-4306-9045-188820D645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0AEDBF-5009-4438-AFAF-68A9B0D8DE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5. Shoot P concentrations in M. truncatula and L. esculentum grown without mycorrhizas or in association with seven AMF. Dark bars represent M. truncatula and light bars represent L. esculentum. Treatments: NM, non‐mycorrhizal control; NM+P, P‐fertilized, non‐mycorrhizal control; Gv, Glomus versiforme; Gi, Glomus intraradices; Gca, Glomus caledonium; Gcl, Glomus claroideum; Gm, Glomus mosseae; Sc, Scutellospora calospora, and Gr, Gigaspora rosea mycorrhizas Values presented ±SE, n=3. The offset bar represents the LSD at P=0.05.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A8D624-8EC5-4DDD-AC4F-BF558E86E1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xb/erf0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Exp Bot</a:t>
            </a:r>
            <a:r>
              <a:rPr lang="en-US" altLang="en-US" sz="1000">
                <a:solidFill>
                  <a:srgbClr val="333333"/>
                </a:solidFill>
              </a:rPr>
              <a:t>, Volume 53, Issue 374, 1 July 2002, Pages 1593–1601,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https://doi.org/10.1093/jxb/erf013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5. Shoot P concentrations in M. truncatula and L. esculentum grown without mycorrhizas or in association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5. Shoot P concentrations in M. truncatula and L. esculentum grown without mycorrhizas or in association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2024-04-26T13:25:51Z</dcterms:modified>
</cp:coreProperties>
</file>