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5853F-384C-4874-8EB1-011AE8D2DA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9188E-EC30-42BE-A813-4C40533DAD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Photograph and haplotype analysis of BM495. (A) Photograph of BM498, 495 and 496, left to right. (B) Three generations were genotyped using a set of ordered genetic markers that span the 22q11 region as listed. The resulting haplotypes are illustrated. The origin of the duplicated chromosome is shown (black bar).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FAC41-7AD2-4DF3-82F8-CEBA73D961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7.1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7, July 1999, Pages 1157–1167,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https://doi.org/10.1093/hmg/8.7.1157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Photograph and haplotype analysis of BM495. (A) Photograph of BM498, 495 and 496, left to right. (B)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Photograph and haplotype analysis of BM495. (A) Photograph of BM498, 495 and 496, left to right. (B) 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2024-04-26T16:42:49Z</dcterms:modified>
</cp:coreProperties>
</file>