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74F642-FFAD-4F0C-B8F0-EE943B23BF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DF71A3-72DA-446D-AE26-748042692B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5DC15F-9A85-436E-8DFC-A6192B64DB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2024-04-26T20:06:51Z</dcterms:modified>
</cp:coreProperties>
</file>