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094C8B-175C-46C6-BE62-AED943ACBC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A6D1B5-DBB1-47B1-941A-A9BB694DCC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 on behalf of the European Association for Cardio-Thoracic Surgery. All rights reserved.This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691F0E-AC06-43E7-90A9-3D73482C34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vts/ivz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Interact CardioVasc Thorac Surg</a:t>
            </a:r>
            <a:r>
              <a:rPr lang="en-US" altLang="en-US" sz="1000">
                <a:solidFill>
                  <a:srgbClr val="333333"/>
                </a:solidFill>
              </a:rPr>
              <a:t>, Volume 29, Issue 1, July 2019, Pages 51–58,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https://doi.org/10.1093/icvts/ivz012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2024-07-16T13:46:35Z</dcterms:modified>
</cp:coreProperties>
</file>