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C054D4-3DC8-47DF-9BF7-E1F82A7ED4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71AA93-B7B5-4922-A082-BB93A323C0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 the 44 samples (A) distribution of sjTRECs levels of CD4+ and CD8+ cells between below (n = 24) and above (n = 18) cutoff (150 µg/l) of urinary arsenic at GW14. (B) Distribution of sjTRECs levels of CD4+ and CD8+ cells between below (n = 26) and above (n = 16) cutoff (100 µg/kg) of placenta arsenic. (C) Distribution of sjTRECs levels of CD4+ and CD8+ cells between below (n = 29) and above (n = 13) cutoff (6 µg/kg) of cord blood arsenic. Groups were compared using the Mann-Whitney U-test. * indicates p value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Society of Toxicology.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6D3F71-C86D-4800-89FE-D9B1123296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Expression of genes involve in oxidative stress and antioxidant defense pathways in CBMC of six mothers (of the 44 in the follow-up) with the highest cord blood arsenic concentrations (mean ± SD, 19.3±11.4 µg/kg) and in six mothers with the lowest cord blood arsenic concentrations (1.1±1.0 µg/kg).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Society of Toxicology.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6D3F71-C86D-4800-89FE-D9B1123296E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Expression of genes involve in apoptosis pathways in CBMC of six mothers (of the 44 in the follow-up) with the highest cord blood arsenic concentrations (mean ± SD, 19.3±11.4 µg/kg) and in six mothers with the lowest cord blood arsenic concentrations (1.1±1.0 µg/kg).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Society of Toxicology.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6D3F71-C86D-4800-89FE-D9B1123296E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Association between urinary arsenic concentration at GW30 and cord blood sjTRECs. (B) Distribution of sjTRECs levels between below (n = 92) and above (n = 36) cutoff (150 µg/l) of urinary arsenic at GW30. (C) Association between blood arsenic concentration at GW14 and cord blood sjTRECs. (D) Distribution of sjTRECs levels between below (n = 58) and above (n = 40) cutoff (6 µg/kg) of blood arsenic at GW14. Groups were compared using the Mann-Whitney U-test.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Society of Toxicology.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6D3F71-C86D-4800-89FE-D9B1123296EF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oxsci/kfs2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toxsci/kfs2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toxsci/kfs2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toxsci/kfs2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129, Issue 2, October 2012, Pages 305–314,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https://doi.org/10.1093/toxsci/kfs202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In the 44 samples (A) distribution of sjTRECs levels of CD4</a:t>
            </a:r>
            <a:r>
              <a:rPr lang="en-US" altLang="en-US" b="0" baseline="30000"/>
              <a:t>+</a:t>
            </a:r>
            <a:r>
              <a:rPr lang="en-US" altLang="en-US" b="0"/>
              <a:t> and CD8</a:t>
            </a:r>
            <a:r>
              <a:rPr lang="en-US" altLang="en-US" b="0" baseline="30000"/>
              <a:t>+</a:t>
            </a:r>
            <a:r>
              <a:rPr lang="en-US" altLang="en-US" b="0"/>
              <a:t> cells between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810000" y="1371600"/>
            <a:ext cx="151143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129, Issue 2, October 2012, Pages 305–314,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https://doi.org/10.1093/toxsci/kfs202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Expression of genes involve in oxidative stress and antioxidant defense pathways in CBMC of six mothers (of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376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129, Issue 2, October 2012, Pages 305–314,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https://doi.org/10.1093/toxsci/kfs202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Expression of genes involve in apoptosis pathways in CBMC of six mothers (of the 44 in the follow-up)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59000" y="1371600"/>
            <a:ext cx="483137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129, Issue 2, October 2012, Pages 305–314,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https://doi.org/10.1093/toxsci/kfs202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(A) Association between urinary arsenic concentration at GW30 and cord blood sjTRECs. (B) Distribution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6418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 2. In the 44 samples (A) distribution of sjTRECs levels of CD4+ and CD8+ cells between ...</vt:lpstr>
      <vt:lpstr>FIG. 3. Expression of genes involve in oxidative stress and antioxidant defense pathways in CBMC of six mothers (of ...</vt:lpstr>
      <vt:lpstr>FIG. 4. Expression of genes involve in apoptosis pathways in CBMC of six mothers (of the 44 in the follow-up) with ...</vt:lpstr>
      <vt:lpstr>FIG. 1. (A) Association between urinary arsenic concentration at GW30 and cord blood sjTRECs. (B) Distribution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2024-04-26T12:32:37Z</dcterms:modified>
</cp:coreProperties>
</file>