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0187DA6-B28B-48AF-A7DB-51953980703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1807296-75D1-40B8-9656-0EDBA8085D0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Spectrum of targets for heart failure therapy. The cartoon distinguishes two different classes of targets that need to be approached by using fundamentally distinct methods. ‘Class A’ targets (green) need to be enhanced for therapeutic purposes, whereas ‘Class B’ targets (red) require suppression. Only a fraction of the currently known targets is listed for illustration. “General” denotes therapeutic targets relevant to HF of any origin, whereas “specific” targets are relevant for specific etiologies only.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2010. For permissions please email: journals.permissions@oxfordjournals.org.The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Learned Society and Oxford University Press are attributed as the original place of publication with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1C406A7-6337-4B95-8F87-052819EEC69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vr/cvq05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86, Issue 3, 1 June 2010, Pages 353–364, </a:t>
            </a:r>
            <a:r>
              <a:rPr lang="en-US" altLang="en-US" sz="1000">
                <a:solidFill>
                  <a:srgbClr val="333333"/>
                </a:solidFill>
                <a:hlinkClick r:id="rId3"/>
              </a:rPr>
              <a:t>https://doi.org/10.1093/cvr/cvq056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Spectrum of targets for heart failure therapy. The cartoon distinguishes two different classes of targets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Spectrum of targets for heart failure therapy. The cartoon distinguishes two different classes of targets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2024-09-20T02:56:44Z</dcterms:modified>
</cp:coreProperties>
</file>