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C4BBB1-DE82-4514-8C7E-B3C0254903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422B3D-B0E8-4819-8569-FB49A442CA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the corruption perception rankings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World Association for Public Opinion Research.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A208E7-A60D-4245-AEB3-E6338E8D1E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Interaction effect between GDP per capita and highest education (level 4)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World Association for Public Opinion Research.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A208E7-A60D-4245-AEB3-E6338E8D1EE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por/edp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jpor/edp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Public Opin Res</a:t>
            </a:r>
            <a:r>
              <a:rPr lang="en-US" altLang="en-US" sz="1000">
                <a:solidFill>
                  <a:srgbClr val="333333"/>
                </a:solidFill>
              </a:rPr>
              <a:t>, Volume 22, Issue 1, Spring 2010, Pages 120–131,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https://doi.org/10.1093/ijpor/edp058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Relationship between the corruption perception rankings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312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Public Opin Res</a:t>
            </a:r>
            <a:r>
              <a:rPr lang="en-US" altLang="en-US" sz="1000">
                <a:solidFill>
                  <a:srgbClr val="333333"/>
                </a:solidFill>
              </a:rPr>
              <a:t>, Volume 22, Issue 1, Spring 2010, Pages 120–131,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https://doi.org/10.1093/ijpor/edp058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Interaction effect between GDP per capita and highest education (level 4)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393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Relationship between the corruption perception rankings
</vt:lpstr>
      <vt:lpstr>Figure 2 Interaction effect between GDP per capita and highest education (level 4)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2024-05-01T21:46:58Z</dcterms:modified>
</cp:coreProperties>
</file>