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F989E0-93E3-4134-BD79-7842E52776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CB02E6-20C2-4F24-9F47-476875F3B5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 The average density of glia in the subgenual part of area 24 from controls and subjects with bipolar depression (BD) or major depressive disorder (MDD). The data was averaged from studies of brains from three different sources. [Modified from Öngür et al. (Öngür et al., 1998b).]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13455-F947-4BCE-AA89-341833711B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206–219, </a:t>
            </a:r>
            <a:r>
              <a:rPr lang="en-US" altLang="en-US" sz="1000">
                <a:solidFill>
                  <a:srgbClr val="333333"/>
                </a:solidFill>
                <a:hlinkClick r:id="rId3"/>
              </a:rPr>
              <a:t>https://doi.org/10.1093/cercor/10.3.206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average density of glia in the subgenual part of area 24 from controls and subjects with bipolar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average density of glia in the subgenual part of area 24 from controls and subjects with bipolar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2024-04-26T15:17:13Z</dcterms:modified>
</cp:coreProperties>
</file>