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69C50-9F6D-406B-B2D5-40A956755D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80455-6BEF-4216-B6CB-FCF1D37BD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Beneficial effect of mirror therapy in phantom pain (from Chan et al.,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39C93-06C9-4FA3-9C96-07E8A5499F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Beneficial effect of mirror therapy in phantom pain (from Chan et al., 2007).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Beneficial effect of mirror therapy in phantom pain (from Chan et al., 2007).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2024-04-26T10:53:33Z</dcterms:modified>
</cp:coreProperties>
</file>