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EF9501-1662-45C4-9072-868101E373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7DB39-9535-4517-BADA-9042BAAAAD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Photograph of presenting lesion with associated cellulitis. B, Failed extraction with suffocation and lateral pressure of lesion. The arrow denotes the posterior end of the maggot protruding through the central punctum. C and D, Application of a venom extractor results in rapid (&lt;1 s) extraction of an intact and viable 1.5-cm larva. The arrowhead denotes the central punctum, with the intact maggot to the left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F4E98F-A550-4759-9DD1-870084071E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4149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35, Issue 3, 1 August 2002, Pages 336–338, </a:t>
            </a:r>
            <a:r>
              <a:rPr lang="en-US" altLang="en-US" sz="1000">
                <a:solidFill>
                  <a:srgbClr val="333333"/>
                </a:solidFill>
                <a:hlinkClick r:id="rId3"/>
              </a:rPr>
              <a:t>https://doi.org/10.1086/341493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Photograph of presenting lesion with associated cellulitis. B, Failed extraction with suffocation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97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Photograph of presenting lesion with associated cellulitis. B, Failed extraction with suffocation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2024-04-26T22:14:30Z</dcterms:modified>
</cp:coreProperties>
</file>