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4DCC93-CC8C-4257-9300-BD4F4B3C3B9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A129B2-4CE2-41FE-AB77-2A34DA8B9A2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7A8532-691D-4DD9-AAA9-EE851074FB9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ci/89.5.35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89, Issue 5, 5 March 1997, Pages 355–365,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https://doi.org/10.1093/jnci/89.5.355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Slide 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2024-04-27T05:16:44Z</dcterms:modified>
</cp:coreProperties>
</file>