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FB188A-46DE-46A5-BAAD-DBE2C246D6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AF4D65-A3D5-448E-BA8D-4B04BE3117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(Top) The right occipital lobe with a black box marking the excised brain block. (Bottom) The b = 0 s/mm2 image showing a slice of the sample holder containing a piece of the primary visual cortex (V1) and a piece of the CC. The highly myelinated Stria of Gennari (SoG) is clearly visible inside V1. The black box shows a flat region of the cortex that was used for quantitative analysis.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045AC1-32DE-4A22-BEA8-1578C58C00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2, February 2014, Pages 328–339,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(Top) The right occipital lobe with a black box marking the excised brain block. (Bottom) The b = 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(Top) The right occipital lobe with a black box marking the excised brain block. (Bottom) The b = 0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2024-04-27T02:42:36Z</dcterms:modified>
</cp:coreProperties>
</file>