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DC2F20-EB36-4AE3-88F6-AB7687AF315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2574CA-5454-42B4-ADE2-45358482ECA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Distribution of the patients according to type of cytopenia and occurrence or absence of macroplatelets.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Royal Society of Tropical Medicine and Hygiene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D52577-0BE6-43E1-821E-2BB5AA0CE64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2 </a:t>
            </a:r>
            <a:r>
              <a:rPr lang="en-US" altLang="en-US">
                <a:latin typeface="Arial" pitchFamily="34" charset="0"/>
                <a:ea typeface="Arial" pitchFamily="34" charset="0"/>
              </a:rPr>
              <a:t>Relationship between spleen longitudinal diameter and platelet count in 45 patients with hepatosplenic schistosomiasis.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Royal Society of Tropical Medicine and Hygiene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D52577-0BE6-43E1-821E-2BB5AA0CE64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3 </a:t>
            </a:r>
            <a:r>
              <a:rPr lang="en-US" altLang="en-US">
                <a:latin typeface="Arial" pitchFamily="34" charset="0"/>
                <a:ea typeface="Arial" pitchFamily="34" charset="0"/>
              </a:rPr>
              <a:t>Association between platelet count and fibrosis classification, by the Cairo and Niamey criteria, among 43 patients with hepatosplenic schistosomiasis.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Royal Society of Tropical Medicine and Hygiene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D52577-0BE6-43E1-821E-2BB5AA0CE64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Evaluation of platelet aggregation among patients with hepatosplenic schistosomiasis mansoni. The graph shows the percentage of patients with normal, hypoaggregant or absent clotting in the presence of different aggregating agents.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Royal Society of Tropical Medicine and Hygiene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D52577-0BE6-43E1-821E-2BB5AA0CE64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4 </a:t>
            </a:r>
            <a:r>
              <a:rPr lang="en-US" altLang="en-US">
                <a:latin typeface="Arial" pitchFamily="34" charset="0"/>
                <a:ea typeface="Arial" pitchFamily="34" charset="0"/>
              </a:rPr>
              <a:t>Association of von Willebrand factor antigen levels with the presence of oesophageal varices, longitudinal diameter of the spleen, degree of periportal fibrosis, aggregation with ristocetin and platelet counts among 34 patients with hepatosplenic schistosomiasis.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Royal Society of Tropical Medicine and Hygiene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D52577-0BE6-43E1-821E-2BB5AA0CE641}"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trstmh.2008.11.01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j.trstmh.2008.11.01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j.trstmh.2008.11.01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16/j.trstmh.2008.11.01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16/j.trstmh.2008.11.017"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Trans R Soc Trop Med Hyg</a:t>
            </a:r>
            <a:r>
              <a:rPr lang="en-US" altLang="en-US" sz="1000">
                <a:solidFill>
                  <a:srgbClr val="333333"/>
                </a:solidFill>
              </a:rPr>
              <a:t>, Volume 103, Issue 10, October 2009, Pages 1053–1058, </a:t>
            </a:r>
            <a:r>
              <a:rPr lang="en-US" altLang="en-US" sz="1000">
                <a:solidFill>
                  <a:srgbClr val="333333"/>
                </a:solidFill>
                <a:hlinkClick r:id="rId3"/>
              </a:rPr>
              <a:t>https://doi.org/10.1016/j.trstmh.2008.11.017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Distribution of the patients according to type of cytopenia and occurrence or absence of macroplatelets.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6201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Trans R Soc Trop Med Hyg</a:t>
            </a:r>
            <a:r>
              <a:rPr lang="en-US" altLang="en-US" sz="1000">
                <a:solidFill>
                  <a:srgbClr val="333333"/>
                </a:solidFill>
              </a:rPr>
              <a:t>, Volume 103, Issue 10, October 2009, Pages 1053–1058, </a:t>
            </a:r>
            <a:r>
              <a:rPr lang="en-US" altLang="en-US" sz="1000">
                <a:solidFill>
                  <a:srgbClr val="333333"/>
                </a:solidFill>
                <a:hlinkClick r:id="rId3"/>
              </a:rPr>
              <a:t>https://doi.org/10.1016/j.trstmh.2008.11.017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2 </a:t>
            </a:r>
            <a:r>
              <a:rPr lang="en-US" altLang="en-US" b="0"/>
              <a:t>Relationship between spleen longitudinal diameter and platelet count in 45 patients with hepatosplenic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25090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Trans R Soc Trop Med Hyg</a:t>
            </a:r>
            <a:r>
              <a:rPr lang="en-US" altLang="en-US" sz="1000">
                <a:solidFill>
                  <a:srgbClr val="333333"/>
                </a:solidFill>
              </a:rPr>
              <a:t>, Volume 103, Issue 10, October 2009, Pages 1053–1058, </a:t>
            </a:r>
            <a:r>
              <a:rPr lang="en-US" altLang="en-US" sz="1000">
                <a:solidFill>
                  <a:srgbClr val="333333"/>
                </a:solidFill>
                <a:hlinkClick r:id="rId3"/>
              </a:rPr>
              <a:t>https://doi.org/10.1016/j.trstmh.2008.11.017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3 </a:t>
            </a:r>
            <a:r>
              <a:rPr lang="en-US" altLang="en-US" b="0"/>
              <a:t>Association between platelet count and fibrosis classification, by the Cairo and Niamey criteria, among 43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7764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Trans R Soc Trop Med Hyg</a:t>
            </a:r>
            <a:r>
              <a:rPr lang="en-US" altLang="en-US" sz="1000">
                <a:solidFill>
                  <a:srgbClr val="333333"/>
                </a:solidFill>
              </a:rPr>
              <a:t>, Volume 103, Issue 10, October 2009, Pages 1053–1058, </a:t>
            </a:r>
            <a:r>
              <a:rPr lang="en-US" altLang="en-US" sz="1000">
                <a:solidFill>
                  <a:srgbClr val="333333"/>
                </a:solidFill>
                <a:hlinkClick r:id="rId3"/>
              </a:rPr>
              <a:t>https://doi.org/10.1016/j.trstmh.2008.11.017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Evaluation of platelet aggregation among patients with hepatosplenic schistosomiasis mansoni. The graph shows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501491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Trans R Soc Trop Med Hyg</a:t>
            </a:r>
            <a:r>
              <a:rPr lang="en-US" altLang="en-US" sz="1000">
                <a:solidFill>
                  <a:srgbClr val="333333"/>
                </a:solidFill>
              </a:rPr>
              <a:t>, Volume 103, Issue 10, October 2009, Pages 1053–1058, </a:t>
            </a:r>
            <a:r>
              <a:rPr lang="en-US" altLang="en-US" sz="1000">
                <a:solidFill>
                  <a:srgbClr val="333333"/>
                </a:solidFill>
                <a:hlinkClick r:id="rId3"/>
              </a:rPr>
              <a:t>https://doi.org/10.1016/j.trstmh.2008.11.017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4 </a:t>
            </a:r>
            <a:r>
              <a:rPr lang="en-US" altLang="en-US" b="0"/>
              <a:t>Association of von Willebrand factor antigen levels with the presence of oesophageal varices, longitudinal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0668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Table 1 Distribution of the patients according to type of cytopenia and occurrence or absence of macroplatelets.
</vt:lpstr>
      <vt:lpstr>Table 2 Relationship between spleen longitudinal diameter and platelet count in 45 patients with hepatosplenic ...</vt:lpstr>
      <vt:lpstr>Table 3 Association between platelet count and fibrosis classification, by the Cairo and Niamey criteria, among 43 ...</vt:lpstr>
      <vt:lpstr>Figure 1 Evaluation of platelet aggregation among patients with hepatosplenic schistosomiasis mansoni. The graph shows ...</vt:lpstr>
      <vt:lpstr>Table 4 Association of von Willebrand factor antigen levels with the presence of oesophageal varices, longitudinal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2024-04-26T21:44:38Z</dcterms:modified>
</cp:coreProperties>
</file>