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662C2-007D-4C9E-A6A8-2680DC0DF5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806E6-1C49-4531-B710-7DF25D1443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9058F-5FA0-4E45-BB0B-4FB3E23CE2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2024-04-26T11:23:52Z</dcterms:modified>
</cp:coreProperties>
</file>