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2071D-373F-44BB-8FCB-4CA76266F9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D70A7-1D59-4E70-AE70-BA89E4E574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Aerosol size distribution, blu Classic Tobacco, 5-second puff, 15mL/s flow rate at low dilution (~1/30).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96DC8-73F1-4BE4-AD93-5AA7543494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Aerosol size distribution, Joyetech (Tank-style), “Dry Puffing” Test, 5-second puff, 15mL/s flow rate at low dilution (~1/30).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96DC8-73F1-4BE4-AD93-5AA75434943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Metal levels in electronic cigarette aerosol.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96DC8-73F1-4BE4-AD93-5AA75434943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w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tr/ntw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tr/ntw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2016, Pages 1895–1902,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https://doi.org/10.1093/ntr/ntw128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Aerosol size distribution, blu Classic Tobacco, 5-second puff, 15mL/s flow rate at low dilution (~1/30).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96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2016, Pages 1895–1902,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https://doi.org/10.1093/ntr/ntw128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Aerosol size distribution, Joyetech (Tank-style), “Dry Puffing” Test, 5-second puff, 15mL/s flow rate at low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658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2016, Pages 1895–1902,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https://doi.org/10.1093/ntr/ntw128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Metal levels in electronic cigarette aerosol.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097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Aerosol size distribution, blu Classic Tobacco, 5-second puff, 15mL/s flow rate at low dilution (~1/30).
</vt:lpstr>
      <vt:lpstr>Figure 2. Aerosol size distribution, Joyetech (Tank-style), “Dry Puffing” Test, 5-second puff, 15mL/s flow rate at low ...</vt:lpstr>
      <vt:lpstr>Figure 3. Metal levels in electronic cigarette aerosol.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2024-04-26T22:11:26Z</dcterms:modified>
</cp:coreProperties>
</file>