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A95210-D8E6-4B0E-8FC9-0DBFF57915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DD3B7-F101-42D5-8FBD-A611C6448F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Percentage of trials with MA in the nonselected index finger during unimanual responses (left and right in light and dark gray, respectively) in the informative and uninformative tasks, in the absence (left side) or presence of TMS over the right M1 (right side). In the absence of TMS, incidence of MA was always higher in the informative task compared with the uninformative task, consistent with the smaller inhibition in the nonselected hand in the former condition. *P value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FD67A1-8D66-4DE3-9113-325F53B85A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2013–2024, </a:t>
            </a:r>
            <a:r>
              <a:rPr lang="en-US" altLang="en-US" sz="1000">
                <a:solidFill>
                  <a:srgbClr val="333333"/>
                </a:solidFill>
                <a:hlinkClick r:id="rId3"/>
              </a:rPr>
              <a:t>https://doi.org/10.1093/cercor/bhn230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Percentage of trials with MA in the nonselected index finger during unimanual responses (left and right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Percentage of trials with MA in the nonselected index finger during unimanual responses (left and right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2024-04-26T13:24:06Z</dcterms:modified>
</cp:coreProperties>
</file>