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F06038-4D42-468B-82AD-74BABB39F6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712224-FBFD-433D-9509-0DFA59EFD5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Molar ratios (ratio of concentrations in moles) of sugammadex/rocuronium (a) and sugammadex/vecuronium (b) vs time after simultaneous administration. NMBA, neuromuscular blocking agent.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2008.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C3C1DA-3BF5-40AE-A84B-F1299E2AD9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m4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100, Issue 3, March 2008, Pages 373–379,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https://doi.org/10.1093/bja/aem402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3 </a:t>
            </a:r>
            <a:r>
              <a:rPr lang="en-US" altLang="en-US" b="0"/>
              <a:t>Molar ratios (ratio of concentrations in moles) of sugammadex/rocuronium (a) and sugammadex/vecuronium (b) vs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 3 Molar ratios (ratio of concentrations in moles) of sugammadex/rocuronium (a) and sugammadex/vecuronium (b) vs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2024-04-26T15:01:56Z</dcterms:modified>
</cp:coreProperties>
</file>