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68FED-E036-419C-A3E4-61D3F6BC7B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A1099-CDDF-4ECC-82DD-8C07B56C8C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1. Interception task. (A) S represents the smoothly moving stimulus in the real motion condition, and the flashing stimulus at the vertices of a regular pentagon in the apparent motion condition. (B) Behavioral times are defined: RT = reaction time, from t = 0 to t = tM, on (movement onset), and MT = movement time, from t = tM, on to t = tM, int (end of interception).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10BF3-106F-4535-8408-60288A07D0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314–331,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1. Interception task. (A) S represents the smoothly moving stimulus in the real motion condition,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1. Interception task. (A) S represents the smoothly moving stimulus in the real motion condition,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2024-04-26T15:41:39Z</dcterms:modified>
</cp:coreProperties>
</file>