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9EF709-A57A-4B17-B42B-8338103BFE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F3DAEE-B6C3-41C7-9334-2D21E0D872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Modal equilibrium partial melting models of mafic sources for selected elements and oxides. Results for three hypothetical sources are illustrated. Curves 1 (continuous) and 2 (long–dash): compositions are those estimated for cumulates derived by fractionation of alkalic basalt from Socorro (Bohrson &amp; Reid, 1995). Curve 3: composition is that of the least differentiated alkali basalt (Bohrson &amp; Reid, 1995) sampled on Socorro Island. Bulk partition coefficients used in partial melting calculations (reported in figure) estimated from published values (Mahood &amp; Stimac, 1990; Furman et al., 1991). Numbers in small boxes represent bulk compositions of starting materials. Numbers next to tick marks on curves are percent partial melt; some labels are omitted for clarity. Most rhyolites plot at &gt;800 ppm Zr. Basalt and peralkaline trachyte and rhyolite fields represent compositional ranges for extrusive rocks from Socorro; cumulate field represents a range of hypothetical mafic cumulate compositions estimated for Socorro. The curves that terminate in (a) do so at 0.1% melt. Gray curves in (b) illustrate fractional crystallization models using the same bulk partition coefficients as in the partial melting models; dots represent 50, 80, 90 and 95% fractional crystallization, and one on each curve is labeled for clarity (italics). Symbols in (c) same as in Fig.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107F2-0C0C-47D9-8E3E-4976E08F4E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5.9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5, May 1998, Pages 995–1008,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https://doi.org/10.1093/petroj/39.5.995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Modal equilibrium partial melting models of mafic sources for selected elements and oxides. Results for three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Modal equilibrium partial melting models of mafic sources for selected elements and oxides. Results for three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2024-04-26T19:38:35Z</dcterms:modified>
</cp:coreProperties>
</file>