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920A07-69EF-4ED6-9215-03E2E13D6A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76592-AB34-49B1-B94B-9E58CF6A8E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flutemetamol uptake and WRAT-4 Reading. WRAT-4 = Wide Range Achievement Test-4. Open circles are cognitively intact, and closed circles are MCI. The one outlier's flutemetamol uptake composite was recoded as 3.00 for this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0E9C2E-1297-4D09-8B0F-DBCE5B1A31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7, November 2013, Pages 665–671,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Relationship between flutemetamol uptake and WRAT-4 Reading. WRAT-4 = Wide Range Achievement Test-4. 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Relationship between flutemetamol uptake and WRAT-4 Reading. WRAT-4 = Wide Range Achievement Test-4. Open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2024-04-26T04:16:10Z</dcterms:modified>
</cp:coreProperties>
</file>