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BE8517-5973-41E2-87D5-84F2093831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C4C8E6-947E-4DFA-83BC-DC75004293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Matching an individual's cortex to the average cortex. 3D variability patterns across the cortex are measured by driving individual cortical patterns into local correspondence with the average cortical model. (a) How the anatomy of one subject (brown surface mesh) deviates from an average cortical model (white) after affine alignment of the individual data. (b) The deformation vector field required to reconfigure the gyral pattern of the subject into the exact configuration of the average cortex. The transformation is shown as a flow field that takes the individual's anatomy onto the right hemisphere of the average cortex (shown as a blue surface mesh). The largest amount of deformation is required in the temporal and parietal cortex (pink, large deformation). Details of the 3D vector deformation field (b, inset) show the local complexity of the mapping. Storage of these mappings allows quantification of local anatomical variability.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EFB2A8-0520-4472-A460-231FF41046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1–16, </a:t>
            </a:r>
            <a:r>
              <a:rPr lang="en-US" altLang="en-US" sz="1000">
                <a:solidFill>
                  <a:srgbClr val="333333"/>
                </a:solidFill>
                <a:hlinkClick r:id="rId3"/>
              </a:rPr>
              <a:t>https://doi.org/10.1093/cercor/11.1.1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Matching an individual's cortex to the average cortex. 3D variability patterns across the cortex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Matching an individual's cortex to the average cortex. 3D variability patterns across the cortex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2024-04-26T03:00:46Z</dcterms:modified>
</cp:coreProperties>
</file>