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52246-F7A7-454A-A287-995647D8E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BBF06-AC5B-41B1-A970-7D439BFB5C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Confirmation of the lack of BDNF-induced response by nuclear Fos expression in neurons expressing tTrkB, a kinase-defective receptor for BDNF. (A, B) Treatment with 10 ng/ml BDNF for 1 h induces expression of nuclear Fos (red) in control lacZ + hrGFP-expressing neurons (A, yellow in the merged image), but not in tTrkB + hrGFP-expressing neurons (B). Scale bar, 20 μm. (C) Treatment with 10 ng/ml BDNF induces a significant increase in nuclear Fos expression in lacZ-expressing neurons, which is suppressed in tTrkB-expressing neurons (**P &lt; 0.01 as compared with the lacZ-expressing neurons, Mann-Whitney U-test, n = 116–341 neurons). The increase in Fos fluorescent intensity in neurons expressing hrGFP is expressed as a percentage of the increase observed in the lacZ-expressing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419A5-C789-4DB0-B3FF-55FD3A8ADC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291–298,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Confirmation of the lack of BDNF-induced response by nuclear Fos expression in neurons expressing tTrkB,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Confirmation of the lack of BDNF-induced response by nuclear Fos expression in neurons expressing tTrkB,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2024-04-26T13:51:02Z</dcterms:modified>
</cp:coreProperties>
</file>