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30350-C14C-4790-8989-54350BD49A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81CF4-8DD9-4908-B041-2FEE7AAC2C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Pathogenesis of cancer cachexia. The pro-inflammatory response of the host in tandem with the production of specific cachectic factors by the tumour drives multiple metabolic changes resulting in the cancer cachexia syndrome.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10AC3-8B17-4195-8437-390B3BE7E8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11, November 2005, Pages 779–788,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Pathogenesis of cancer cachexia. The pro-inflammatory response of the host in tandem with the production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Pathogenesis of cancer cachexia. The pro-inflammatory response of the host in tandem with the production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2024-04-26T13:58:15Z</dcterms:modified>
</cp:coreProperties>
</file>