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36218B-A02D-485F-81EA-A7F70A37FE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0D29D5-A8C4-4FF7-A4BA-FD55A21602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5EF8E8-F456-4073-857C-D97A63CC00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2024-04-26T22:27:17Z</dcterms:modified>
</cp:coreProperties>
</file>