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CCCB47-F6A0-40F2-8771-C684192335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485191-5838-4E09-9A34-9E1DDC6F3B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78FC6B-58CB-430F-AB07-B3544B8F38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2024-04-27T04:59:49Z</dcterms:modified>
</cp:coreProperties>
</file>