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A0D15B-967C-4F39-8C82-0692226030C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11CA0E-A897-4AC1-9422-03AF0B819C7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Neuroanatomic and neurochemical features of the HDQ315 line. (A) HDQ315/+ mice have reduced brain weight at 70 weeks of age. (B–D) HDQ315/+ mice show reduction in striatal volume, increase in striatal neuronal density and no loss of NeuN+ striatal neurons at 70 weeks of age. (E and F) HDQ315/+ mice show reductions in D1 and D2 receptors binding at 35 and 70 weeks of age. Open bars indicate WT mice and gray bars HDQ315/+ mice. Number of mice in each group is shown at base of bar. Asterisks indicate significant difference from wild type (* P &lt; 0.05, **P &lt; 0.01 and ***P &lt; 0.001) by t-test. (H) Aggregates immunoreactive to anti-HD antibody in 70-week-old HDQ315/+ striatum that are not present in age-matched WT controls (G). Bar indicates 20 µm.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FB8705-E7F4-4C0B-B40A-5451239C557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04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8, 15 April 2016, Pages 1619–1636,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https://doi.org/10.1093/hmg/ddw040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Neuroanatomic and neurochemical features of the HDQ315 line. (A) HDQ315/+ mice have reduced brain weight at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Neuroanatomic and neurochemical features of the HDQ315 line. (A) HDQ315/+ mice have reduced brain weight at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2024-04-26T08:35:43Z</dcterms:modified>
</cp:coreProperties>
</file>