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6B056D-1BF6-4D5A-98C2-E97A52E4105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41ADCF-881F-4633-9655-6C4A2F42221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8. Distribution of groups on the simulated ‘cortical’ surface. Neurons within each group are marked by the same color.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6FA3A3-D349-4A07-A7CA-5EC77184F0C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5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8, August 2004, Pages 933–944,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8. Distribution of groups on the simulated ‘cortical’ surface. Neurons within each group are marked by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Distribution of groups on the simulated ‘cortical’ surface. Neurons within each group are marked by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2024-04-26T02:36:19Z</dcterms:modified>
</cp:coreProperties>
</file>