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4B5A09-77B4-4C92-B3F9-D5E2A1A34B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6C4245-FE86-4CE8-BAD4-6BE03C7027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F438C8-8E63-40B3-8C1B-8D89CD66FF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2024-04-27T00:34:10Z</dcterms:modified>
</cp:coreProperties>
</file>