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65AAE-CE36-44F8-8708-6FA99AF06A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518CA-367A-49F2-BAA8-00234011F0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concurrent application of the μ-opioid agonist DAMGO 100 μM did not antagonize the increase in 5-HT release in mPFC elicited by the local application of DOI (DOI alone, open circles, n = 8; DOI + DAMGO, filled circles, n = 4). (B) DAMGO application (100 μM) did not reverse the increase in 5-HT release induced by DOI application in mPFC (n = 5). (C) The application of the selective mGluR II agonist LY-379268 (100 μM, 300 μM and 1 mM; n = 4, 7 and 5, respectively) failed to reverse the 5-HT increase induced by local DOI application (100 μM). The concentration of 100 μM significantly increased 5-HT release. The horizontal bars show the period of drug application. A ‘+’ sign denotes significant (P &lt; 0.05) differences versus baseline for points during DOI application. *P &lt; 0.05 versus DOI alone.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F32468-C411-4E31-ABB5-BBDEAC7EBA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870–882,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(A) The concurrent application of the μ-opioid agonist DAMGO 100 μM did not antagonize the increase in 5-HT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(A) The concurrent application of the μ-opioid agonist DAMGO 100 μM did not antagonize the increase in 5-HT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2024-04-26T06:57:40Z</dcterms:modified>
</cp:coreProperties>
</file>