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B064C2-D6A4-4A5B-AF0C-C460862053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9D70E-23A9-48D6-B216-6E0CA79EB7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Mbd1−/− mice have impaired social interaction. ( A ) Both Mbd1−/− (KO) and wild-type (WT) mice spent similar amounts of time interacting with the tent during the first 5 min. During the last 5 min, when a stranger mouse was in the tent (right panel), WT mice spent significantly more time in contact with the tent, demonstrating a normal level of socialization. KO mice, however, failed to display this interest in social interaction. ( B ) KO and WT mice exhibited no differences in the number (frequency) of visits to the tent, whether there was a novel object (first 5 min) or a novel mouse (last 5 min) inside the tent. Data are presented as mean ± SEM, n = 12; *** P &lt; 0.0001.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80037-A74A-4679-84BE-0AF9EC97F7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13, 1 July 2008, Pages 2047–2057,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Mbd1</a:t>
            </a:r>
            <a:r>
              <a:rPr lang="en-US" altLang="en-US" b="0" baseline="30000"/>
              <a:t>−/−</a:t>
            </a:r>
            <a:r>
              <a:rPr lang="en-US" altLang="en-US" b="0"/>
              <a:t> mice have impaired social interaction. ( A ) Both Mbd1</a:t>
            </a:r>
            <a:r>
              <a:rPr lang="en-US" altLang="en-US" b="0" baseline="30000"/>
              <a:t>−/−</a:t>
            </a:r>
            <a:r>
              <a:rPr lang="en-US" altLang="en-US" b="0"/>
              <a:t> (KO) and wild-type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Mbd1−/− mice have impaired social interaction. ( A ) Both Mbd1−/− (KO) and wild-type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2024-04-27T04:19:30Z</dcterms:modified>
</cp:coreProperties>
</file>