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D29EDD-9C17-4573-8FE7-6D2195B58E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15A20E-0912-4AD3-9CC0-8D59E49C52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length of proteins from disease and non-disease genes (black and gray, respectively). Disease genes (from OMIM [99]) are significantly longer than non-disease genes (RefSeq [35]).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0678F7-CADF-42A2-B723-EF9E86C95F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b/bbp0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Brief Bioinform</a:t>
            </a:r>
            <a:r>
              <a:rPr lang="en-US" altLang="en-US" sz="1000">
                <a:solidFill>
                  <a:srgbClr val="333333"/>
                </a:solidFill>
              </a:rPr>
              <a:t>, Volume 11, Issue 1, January 2010, Pages 96–110,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https://doi.org/10.1093/bib/bbp048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2: </a:t>
            </a:r>
            <a:r>
              <a:rPr lang="en-US" altLang="en-US" b="0"/>
              <a:t>Distribution of length of proteins from disease and non-disease genes (black and gray, respectively). Disease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2: Distribution of length of proteins from disease and non-disease genes (black and gray, respectively). Disease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2024-04-26T11:17:14Z</dcterms:modified>
</cp:coreProperties>
</file>