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C7783-06B6-46F0-8407-E6B5433338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313F05-25AF-4ACB-B338-E06757F64C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chronic pressure overload on left ventricular dimension and systolic function. Representative M-mode echocardiograms obtained from wild-type (WT, A) and eNOS−/− (B) mice at day 42 after aortic banding (AB). (C–E) Echocardiographic measurements of end-diastolic dimension (EDD), velocity of circumferential fiber shortening (vcf), a measurement of contractility and end-systolic dimension (ESD) in WT and eNOS−/− mice after sham operation (S) or AB. Values are mean ± S.E.M. n=7–8 per group. *P&lt;0.05 vs. 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2005,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D72668-3F8B-44AE-8892-5824A2E9C5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5.01.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66, Issue 3, June 2005, Pages 444–453,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https://doi.org/10.1016/j.cardiores.2005.01.021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Effect of chronic pressure overload on left ventricular dimension and systolic function. Representative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Effect of chronic pressure overload on left ventricular dimension and systolic function. Representative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2024-04-26T05:39:19Z</dcterms:modified>
</cp:coreProperties>
</file>