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A19C28-B43A-4CCC-BBDF-2C7CCBD534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C1A852-6669-4A88-87C1-C23C92F0BF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E975ED-27DE-4408-B7F1-A716EF2E34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2024-04-26T07:16:49Z</dcterms:modified>
</cp:coreProperties>
</file>