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87DFE6-456A-47BE-81C6-B9B3838FAF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97D2DD-4A91-4B70-A699-5D2A49F8965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Time course of changes in intracellular pH (pHi) during ischaemia and reperfusion in the different groups of treatment. (B) Detail of pHi curves corresponding to the onset of reperfusion. (C) Time (in min) from the onset of reperfusion to complete pHi recovery. *P &lt; 0.05 vs. control group. Data are mean ±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2008.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0F9E07-1126-439B-8936-2D0639C3636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n26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81, Issue 1, 1 January 2009, Pages 116–122, </a:t>
            </a:r>
            <a:r>
              <a:rPr lang="en-US" altLang="en-US" sz="1000">
                <a:solidFill>
                  <a:srgbClr val="333333"/>
                </a:solidFill>
                <a:hlinkClick r:id="rId3"/>
              </a:rPr>
              <a:t>https://doi.org/10.1093/cvr/cvn260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Time course of changes in intracellular pH (pHi) during ischaemia and reperfusion in the different groups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Time course of changes in intracellular pH (pHi) during ischaemia and reperfusion in the different groups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2024-04-26T08:39:56Z</dcterms:modified>
</cp:coreProperties>
</file>